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  <p:sldMasterId id="2147483684" r:id="rId3"/>
    <p:sldMasterId id="2147483720" r:id="rId4"/>
    <p:sldMasterId id="2147483732" r:id="rId5"/>
    <p:sldMasterId id="2147483744" r:id="rId6"/>
    <p:sldMasterId id="2147483756" r:id="rId7"/>
    <p:sldMasterId id="2147483768" r:id="rId8"/>
  </p:sldMasterIdLst>
  <p:sldIdLst>
    <p:sldId id="260" r:id="rId9"/>
    <p:sldId id="258" r:id="rId10"/>
    <p:sldId id="261" r:id="rId11"/>
    <p:sldId id="264" r:id="rId12"/>
    <p:sldId id="265" r:id="rId13"/>
    <p:sldId id="266" r:id="rId14"/>
    <p:sldId id="267" r:id="rId15"/>
    <p:sldId id="268" r:id="rId16"/>
    <p:sldId id="259" r:id="rId1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24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954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20338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2292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427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903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532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82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8204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3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2782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1731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097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211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29673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92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608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79410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36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8151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2421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07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1328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3188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41615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7196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3448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9975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875773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4284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8262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52381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98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9345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44445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95590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18878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9542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81638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2017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0907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02647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08712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495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2301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99860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62088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63307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312638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76435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0200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38837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71951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51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690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21104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0956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11045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872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786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74049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58488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95138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86420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63567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24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424127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69207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420181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1743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474271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4529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42320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7281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316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38871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56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170126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91030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25796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25858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246039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824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66125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23454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1583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63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961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677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85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57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79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021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7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0A996-4291-470E-B007-F400ACA7FA40}" type="datetimeFigureOut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14/09/1441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BBF92-D442-4F39-BE1E-EE577E63CBFF}" type="slidenum">
              <a:rPr lang="ar-IQ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IQ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5553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4306490"/>
          </a:xfrm>
        </p:spPr>
        <p:txBody>
          <a:bodyPr>
            <a:noAutofit/>
          </a:bodyPr>
          <a:lstStyle/>
          <a:p>
            <a:r>
              <a:rPr lang="ar-IQ" sz="3600" dirty="0" smtClean="0"/>
              <a:t>المقرر مبادئ علم التربة </a:t>
            </a:r>
            <a:br>
              <a:rPr lang="ar-IQ" sz="3600" dirty="0" smtClean="0"/>
            </a:br>
            <a:r>
              <a:rPr lang="ar-IQ" sz="3600" dirty="0" smtClean="0"/>
              <a:t>استاذ المادة المدرس الدكتور رشاد عادل عمران</a:t>
            </a:r>
            <a:br>
              <a:rPr lang="ar-IQ" sz="3600" dirty="0" smtClean="0"/>
            </a:br>
            <a:r>
              <a:rPr lang="ar-IQ" sz="3600" dirty="0" smtClean="0"/>
              <a:t>قسم علوم التربة والموارد المائية</a:t>
            </a:r>
            <a:br>
              <a:rPr lang="ar-IQ" sz="3600" dirty="0" smtClean="0"/>
            </a:br>
            <a:r>
              <a:rPr lang="ar-IQ" sz="3600" dirty="0" smtClean="0"/>
              <a:t>كلية الزراعة </a:t>
            </a:r>
            <a:br>
              <a:rPr lang="ar-IQ" sz="3600" dirty="0" smtClean="0"/>
            </a:br>
            <a:r>
              <a:rPr lang="ar-IQ" sz="3600" dirty="0" smtClean="0"/>
              <a:t>جامعة البصرة </a:t>
            </a:r>
            <a:br>
              <a:rPr lang="ar-IQ" sz="3600" dirty="0" smtClean="0"/>
            </a:br>
            <a:r>
              <a:rPr lang="ar-IQ" sz="3600" dirty="0" smtClean="0"/>
              <a:t>العراق</a:t>
            </a:r>
            <a:br>
              <a:rPr lang="ar-IQ" sz="3600" dirty="0" smtClean="0"/>
            </a:br>
            <a:r>
              <a:rPr lang="en-US" sz="3600" dirty="0" smtClean="0"/>
              <a:t>rashadomran74@yahoo.com</a:t>
            </a:r>
            <a:r>
              <a:rPr lang="ar-IQ" sz="3600" dirty="0" smtClean="0"/>
              <a:t/>
            </a:r>
            <a:br>
              <a:rPr lang="ar-IQ" sz="3600" dirty="0" smtClean="0"/>
            </a:b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413281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ar-IQ" sz="2700" b="1" dirty="0" smtClean="0">
                <a:solidFill>
                  <a:prstClr val="black"/>
                </a:solidFill>
                <a:ea typeface="Calibri"/>
              </a:rPr>
              <a:t/>
            </a:r>
            <a:br>
              <a:rPr lang="ar-IQ" sz="2700" b="1" dirty="0" smtClean="0">
                <a:solidFill>
                  <a:prstClr val="black"/>
                </a:solidFill>
                <a:ea typeface="Calibri"/>
              </a:rPr>
            </a:br>
            <a:r>
              <a:rPr lang="ar-IQ" sz="2700" b="1" dirty="0" smtClean="0">
                <a:solidFill>
                  <a:prstClr val="black"/>
                </a:solidFill>
                <a:ea typeface="Calibri"/>
              </a:rPr>
              <a:t>المحاضرة </a:t>
            </a:r>
            <a:r>
              <a:rPr lang="ar-IQ" sz="2700" b="1" dirty="0">
                <a:solidFill>
                  <a:prstClr val="black"/>
                </a:solidFill>
                <a:ea typeface="Calibri"/>
              </a:rPr>
              <a:t>الاولى : </a:t>
            </a:r>
            <a:r>
              <a:rPr lang="en-US" sz="20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2000" dirty="0">
                <a:solidFill>
                  <a:prstClr val="black"/>
                </a:solidFill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ea typeface="Calibri"/>
                <a:cs typeface="Times New Roman"/>
              </a:rPr>
              <a:t>علم </a:t>
            </a:r>
            <a:r>
              <a:rPr lang="ar-IQ" b="1" dirty="0">
                <a:ea typeface="Calibri"/>
                <a:cs typeface="Times New Roman"/>
              </a:rPr>
              <a:t>التربة :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يمكن تعريف علم التربة بانة مجموعه المعلومات والاسس المنظمة </a:t>
            </a:r>
            <a:r>
              <a:rPr lang="ar-IQ" dirty="0" smtClean="0">
                <a:ea typeface="Calibri"/>
                <a:cs typeface="Times New Roman"/>
              </a:rPr>
              <a:t>والمتعلقة </a:t>
            </a:r>
            <a:r>
              <a:rPr lang="ar-IQ" dirty="0">
                <a:ea typeface="Calibri"/>
                <a:cs typeface="Times New Roman"/>
              </a:rPr>
              <a:t>بالمادة المسماة تربة . وهو علم يتعلق بجميع العلوم الطبيعية وعلى الاخص الفيزياء والكيمياء </a:t>
            </a:r>
            <a:r>
              <a:rPr lang="ar-IQ" dirty="0" err="1">
                <a:ea typeface="Calibri"/>
                <a:cs typeface="Times New Roman"/>
              </a:rPr>
              <a:t>والبايولوجي</a:t>
            </a:r>
            <a:r>
              <a:rPr lang="ar-IQ" dirty="0">
                <a:ea typeface="Calibri"/>
                <a:cs typeface="Times New Roman"/>
              </a:rPr>
              <a:t> .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لذلك فان هناك ما لا يقل عن خمسة فروع لعلم التربة وهي فيزياء التربة , كيمياء التربة , احياء التربة المجهرية  , نشوء ومسح التربة ,وخصوبة التربة . اضافة الى العديد من التقسيمات المتعلقة بواحد او اكثر من الفروع المذكورة اعلاه . 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57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39552" y="332656"/>
            <a:ext cx="8445624" cy="597666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ومن التطبيقات الاساسية لعلوم التربة هو اهميتها في </a:t>
            </a:r>
            <a:r>
              <a:rPr lang="ar-IQ" dirty="0" smtClean="0">
                <a:ea typeface="Calibri"/>
                <a:cs typeface="Times New Roman"/>
              </a:rPr>
              <a:t>الزراعة </a:t>
            </a:r>
            <a:r>
              <a:rPr lang="ar-IQ" dirty="0">
                <a:ea typeface="Calibri"/>
                <a:cs typeface="Times New Roman"/>
              </a:rPr>
              <a:t>وبذلك تكون فرع ادارة التربة . كذلك فان لعلوم التربة اهمية في الهندسة لذلك فان كليات الهندسة تقوم بتدريس ميكانيك التربة </a:t>
            </a:r>
            <a:r>
              <a:rPr lang="ar-IQ" dirty="0" smtClean="0">
                <a:ea typeface="Calibri"/>
                <a:cs typeface="Times New Roman"/>
              </a:rPr>
              <a:t>لأهمية </a:t>
            </a:r>
            <a:r>
              <a:rPr lang="ar-IQ" dirty="0">
                <a:ea typeface="Calibri"/>
                <a:cs typeface="Times New Roman"/>
              </a:rPr>
              <a:t>التربة في </a:t>
            </a:r>
            <a:r>
              <a:rPr lang="ar-IQ" dirty="0" smtClean="0">
                <a:ea typeface="Calibri"/>
                <a:cs typeface="Times New Roman"/>
              </a:rPr>
              <a:t>تنفيذ </a:t>
            </a:r>
            <a:r>
              <a:rPr lang="ar-IQ" dirty="0">
                <a:ea typeface="Calibri"/>
                <a:cs typeface="Times New Roman"/>
              </a:rPr>
              <a:t>معظم المشاريع الهندسية .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>
                <a:ea typeface="Calibri"/>
                <a:cs typeface="Times New Roman"/>
              </a:rPr>
              <a:t>نظرتنا الى التربة :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التربة هي تلك المادة التي تغطي سطح الارض وتقوم بتجهيز الغذاء والكساء </a:t>
            </a:r>
            <a:r>
              <a:rPr lang="ar-IQ" dirty="0" smtClean="0">
                <a:ea typeface="Calibri"/>
                <a:cs typeface="Times New Roman"/>
              </a:rPr>
              <a:t>للإنسان </a:t>
            </a:r>
            <a:r>
              <a:rPr lang="ar-IQ" dirty="0">
                <a:ea typeface="Calibri"/>
                <a:cs typeface="Times New Roman"/>
              </a:rPr>
              <a:t>ولباقي الكائنات الحية </a:t>
            </a:r>
            <a:r>
              <a:rPr lang="ar-IQ" dirty="0" smtClean="0">
                <a:ea typeface="Calibri"/>
                <a:cs typeface="Times New Roman"/>
              </a:rPr>
              <a:t>بالإضافة </a:t>
            </a:r>
            <a:r>
              <a:rPr lang="ar-IQ" dirty="0">
                <a:ea typeface="Calibri"/>
                <a:cs typeface="Times New Roman"/>
              </a:rPr>
              <a:t>الى قيامها بتنقية المياه من الكثير من المواد العالقة والملوثات لجعلها ملائمة للاستهلاك </a:t>
            </a:r>
            <a:r>
              <a:rPr lang="ar-IQ" dirty="0" smtClean="0">
                <a:ea typeface="Calibri"/>
                <a:cs typeface="Times New Roman"/>
              </a:rPr>
              <a:t>مجددا </a:t>
            </a:r>
            <a:r>
              <a:rPr lang="ar-IQ" dirty="0">
                <a:ea typeface="Calibri"/>
                <a:cs typeface="Times New Roman"/>
              </a:rPr>
              <a:t>. كذلك فان النباتات تعيش على التربة لتقوم بتجميل البيئة وتلطيف الجو وتنقية الهواء . 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908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404664"/>
            <a:ext cx="8445624" cy="583264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التربة  هي احد الموارد الطبيعية الرئيسية وان اهم سبب لتطور معظم الحضارات القديمة وديمومتها هو امتلاكها لموارد تربة جيدة . ويعزي المؤرخون تدهور الكثير من الحضارات القديمة كحضارة وادي الرافدين ووادي النيل وحضارة </a:t>
            </a:r>
            <a:r>
              <a:rPr lang="ar-IQ" dirty="0" err="1">
                <a:ea typeface="Calibri"/>
                <a:cs typeface="Times New Roman"/>
              </a:rPr>
              <a:t>الانكا</a:t>
            </a:r>
            <a:r>
              <a:rPr lang="ar-IQ" dirty="0">
                <a:ea typeface="Calibri"/>
                <a:cs typeface="Times New Roman"/>
              </a:rPr>
              <a:t> في امريكا الجنوبية الى تدهور موارد التربة وسوء ادارتها وعدم الاهتمام بصيانتها . </a:t>
            </a:r>
            <a:endParaRPr lang="en-US" sz="2400" dirty="0">
              <a:ea typeface="Calibri"/>
              <a:cs typeface="Arial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ولعل احد الاسباب المهمة في التقدم السريع الذي حصل في شمال اميركا هو وجود موارد تربة وفيرة وجيده </a:t>
            </a:r>
            <a:r>
              <a:rPr lang="ar-IQ" dirty="0" err="1">
                <a:ea typeface="Calibri"/>
                <a:cs typeface="Times New Roman"/>
              </a:rPr>
              <a:t>بالاضافة</a:t>
            </a:r>
            <a:r>
              <a:rPr lang="ar-IQ" dirty="0">
                <a:ea typeface="Calibri"/>
                <a:cs typeface="Times New Roman"/>
              </a:rPr>
              <a:t> الى موارد المياه والمناخ الملائم للتطور الكبير في الانتاج الزراعي . 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492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rashad\Desktop\New folder\٢٠١٩١٠٠٥_٢١٢٨٠١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4624"/>
            <a:ext cx="8770921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332656"/>
            <a:ext cx="8589640" cy="6048672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ومن الضروري ان نؤكد بان هذه المكونات ونسبها تختلف من تربة </a:t>
            </a:r>
            <a:r>
              <a:rPr lang="ar-IQ" dirty="0" smtClean="0">
                <a:ea typeface="Calibri"/>
                <a:cs typeface="Times New Roman"/>
              </a:rPr>
              <a:t>لأخرى </a:t>
            </a:r>
            <a:r>
              <a:rPr lang="ar-IQ" dirty="0">
                <a:ea typeface="Calibri"/>
                <a:cs typeface="Times New Roman"/>
              </a:rPr>
              <a:t>وان نسب الماء والهواء تتغير في نفس التربة من وقت لأخر حسب الظروف الجوية والعمليات الزراعية . كذلك فان هناك علاقة عكسية بين نسبة الماء والهواء في التربة حيث انهما يشغلان الحجم الكلي للمسامات البينية .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b="1" dirty="0" smtClean="0">
                <a:ea typeface="Calibri"/>
                <a:cs typeface="Times New Roman"/>
              </a:rPr>
              <a:t>الترب </a:t>
            </a:r>
            <a:r>
              <a:rPr lang="ar-IQ" b="1" dirty="0">
                <a:ea typeface="Calibri"/>
                <a:cs typeface="Times New Roman"/>
              </a:rPr>
              <a:t>المعدنية والترب العضوية</a:t>
            </a:r>
            <a:r>
              <a:rPr lang="ar-IQ" dirty="0">
                <a:ea typeface="Calibri"/>
                <a:cs typeface="Times New Roman"/>
              </a:rPr>
              <a:t> :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من المعروف ان نسبة المادة العضوية في الطبقات السطحية لمعظم الترب المعدنية ( الترب </a:t>
            </a:r>
            <a:r>
              <a:rPr lang="ar-IQ" dirty="0" err="1">
                <a:ea typeface="Calibri"/>
                <a:cs typeface="Times New Roman"/>
              </a:rPr>
              <a:t>اللاعضوية</a:t>
            </a:r>
            <a:r>
              <a:rPr lang="ar-IQ" dirty="0">
                <a:ea typeface="Calibri"/>
                <a:cs typeface="Times New Roman"/>
              </a:rPr>
              <a:t> ) تتراوح بين 1 % و 6 % . وفي مناطق المستنقعات والاهوار التي تكثر فيها النباتات  الطبيعية وبسبب الظروف اللاهوائية التي تقلل من تفسخ المادة العضوية تتطور ترب . 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036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260648"/>
            <a:ext cx="8517632" cy="6048672"/>
          </a:xfrm>
        </p:spPr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تتكون نسبة كبيرة منها من المادة العضوية وعندما تكون النسبة الوزنية للمادة العضوية في الثلاثين سنتمترا العليا في التربة بين 20 % و 30 % فان خواص التربة تعتمد بدرجة كبيرة على الجزء العضوي وليس على الجزء المعدني وتسمى التربة عندئذ تربة عضوية او تربة هشيمة </a:t>
            </a:r>
            <a:r>
              <a:rPr lang="ar-IQ" dirty="0" smtClean="0">
                <a:ea typeface="Calibri"/>
                <a:cs typeface="Times New Roman"/>
              </a:rPr>
              <a:t>  (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muck soil </a:t>
            </a:r>
            <a:r>
              <a:rPr lang="ar-IQ" dirty="0">
                <a:ea typeface="Calibri"/>
                <a:cs typeface="Times New Roman"/>
              </a:rPr>
              <a:t> ) وقد تصل النسبة الوزنية للمواد العضوية في الجزء السطحي لبعض هذه الترب بين 80 % و 95 % . 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ان مساحات الترب العضوية في العالم صغيرة مقارنة بمساحات الترب المعدنية الا ان بعض هذه الترب تستعمل لزراعه بعض الخضروات بصورة كثيفه جدا . 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936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algn="r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en-US" sz="1900" dirty="0">
                <a:solidFill>
                  <a:prstClr val="black"/>
                </a:solidFill>
                <a:ea typeface="Calibri"/>
                <a:cs typeface="Arial"/>
              </a:rPr>
              <a:t/>
            </a:r>
            <a:br>
              <a:rPr lang="en-US" sz="1900" dirty="0">
                <a:solidFill>
                  <a:prstClr val="black"/>
                </a:solidFill>
                <a:ea typeface="Calibri"/>
                <a:cs typeface="Arial"/>
              </a:rPr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188640"/>
            <a:ext cx="8517632" cy="612068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sz="2900" b="1" dirty="0">
                <a:solidFill>
                  <a:prstClr val="black"/>
                </a:solidFill>
                <a:ea typeface="Calibri"/>
                <a:cs typeface="Times New Roman"/>
              </a:rPr>
              <a:t>التربة كجسم طبيعي </a:t>
            </a:r>
            <a:r>
              <a:rPr lang="ar-IQ" sz="2700" b="1" dirty="0">
                <a:solidFill>
                  <a:prstClr val="black"/>
                </a:solidFill>
                <a:ea typeface="Calibri"/>
                <a:cs typeface="Times New Roman"/>
              </a:rPr>
              <a:t>:</a:t>
            </a:r>
            <a:endParaRPr lang="ar-IQ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 smtClean="0">
                <a:ea typeface="Calibri"/>
                <a:cs typeface="Times New Roman"/>
              </a:rPr>
              <a:t>تعرف </a:t>
            </a:r>
            <a:r>
              <a:rPr lang="ar-IQ" dirty="0">
                <a:ea typeface="Calibri"/>
                <a:cs typeface="Times New Roman"/>
              </a:rPr>
              <a:t>التربة من قبل علماء التربة (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Soil </a:t>
            </a:r>
            <a:r>
              <a:rPr lang="en-US" dirty="0" err="1" smtClean="0">
                <a:effectLst/>
                <a:latin typeface="Times New Roman"/>
                <a:ea typeface="Calibri"/>
                <a:cs typeface="Arial"/>
              </a:rPr>
              <a:t>Pedoloists</a:t>
            </a:r>
            <a:r>
              <a:rPr lang="ar-IQ" dirty="0">
                <a:ea typeface="Calibri"/>
                <a:cs typeface="Times New Roman"/>
              </a:rPr>
              <a:t> ) بانها جسم طبيعي ديناميكي متطور على سطح الارض وله ثلاث ابعاد </a:t>
            </a:r>
            <a:r>
              <a:rPr lang="ar-IQ" dirty="0" smtClean="0">
                <a:ea typeface="Calibri"/>
                <a:cs typeface="Times New Roman"/>
              </a:rPr>
              <a:t>   ( </a:t>
            </a:r>
            <a:r>
              <a:rPr lang="ar-IQ" dirty="0">
                <a:ea typeface="Calibri"/>
                <a:cs typeface="Times New Roman"/>
              </a:rPr>
              <a:t>مساحة وعمق ) تكونت صفاته نتيجة للتأثير المتداخل للطقس والمادة الحية     </a:t>
            </a:r>
            <a:r>
              <a:rPr lang="ar-IQ" dirty="0" smtClean="0">
                <a:ea typeface="Calibri"/>
                <a:cs typeface="Times New Roman"/>
              </a:rPr>
              <a:t>  </a:t>
            </a:r>
            <a:r>
              <a:rPr lang="ar-IQ" dirty="0">
                <a:ea typeface="Calibri"/>
                <a:cs typeface="Times New Roman"/>
              </a:rPr>
              <a:t>( النبات والحيوان ) على المادة الام </a:t>
            </a:r>
            <a:r>
              <a:rPr lang="ar-IQ" dirty="0" smtClean="0">
                <a:ea typeface="Calibri"/>
                <a:cs typeface="Times New Roman"/>
              </a:rPr>
              <a:t>                (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Parent material </a:t>
            </a:r>
            <a:r>
              <a:rPr lang="ar-IQ" dirty="0">
                <a:ea typeface="Calibri"/>
                <a:cs typeface="Times New Roman"/>
              </a:rPr>
              <a:t> ) وتحت تأثير الانحدار ( ميلان سطح الارض ) لفترات  من الزمن .</a:t>
            </a:r>
            <a:endParaRPr lang="en-US" sz="2400" dirty="0">
              <a:ea typeface="Calibri"/>
              <a:cs typeface="Arial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ar-IQ" dirty="0">
                <a:ea typeface="Calibri"/>
                <a:cs typeface="Times New Roman"/>
              </a:rPr>
              <a:t>ينتج عن تجوية الصخور (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rocks weathering </a:t>
            </a:r>
            <a:r>
              <a:rPr lang="ar-IQ" dirty="0">
                <a:ea typeface="Calibri"/>
                <a:cs typeface="Times New Roman"/>
              </a:rPr>
              <a:t> ) مخلفات غير راسخة تعمل كمادة ام لتطور ما يسمى بمقد التربة ( </a:t>
            </a:r>
            <a:r>
              <a:rPr lang="en-US" dirty="0" smtClean="0">
                <a:effectLst/>
                <a:latin typeface="Times New Roman"/>
                <a:ea typeface="Calibri"/>
                <a:cs typeface="Arial"/>
              </a:rPr>
              <a:t>Soil profile </a:t>
            </a:r>
            <a:r>
              <a:rPr lang="ar-IQ" dirty="0">
                <a:ea typeface="Calibri"/>
                <a:cs typeface="Times New Roman"/>
              </a:rPr>
              <a:t> ) الذي يعكس التأثير المتداخل للطقس والاحياء والميلان والزمن على المادة الام . </a:t>
            </a:r>
            <a:endParaRPr lang="en-US" sz="2400" dirty="0">
              <a:ea typeface="Calibri"/>
              <a:cs typeface="Arial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5496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954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7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527</Words>
  <Application>Microsoft Office PowerPoint</Application>
  <PresentationFormat>عرض على الشاشة (3:4)‏</PresentationFormat>
  <Paragraphs>19</Paragraphs>
  <Slides>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8</vt:i4>
      </vt:variant>
      <vt:variant>
        <vt:lpstr>عناوين الشرائح</vt:lpstr>
      </vt:variant>
      <vt:variant>
        <vt:i4>9</vt:i4>
      </vt:variant>
    </vt:vector>
  </HeadingPairs>
  <TitlesOfParts>
    <vt:vector size="17" baseType="lpstr">
      <vt:lpstr>1_نسق Office</vt:lpstr>
      <vt:lpstr>نسق Office</vt:lpstr>
      <vt:lpstr>2_نسق Office</vt:lpstr>
      <vt:lpstr>5_نسق Office</vt:lpstr>
      <vt:lpstr>6_نسق Office</vt:lpstr>
      <vt:lpstr>7_نسق Office</vt:lpstr>
      <vt:lpstr>8_نسق Office</vt:lpstr>
      <vt:lpstr>9_نسق Office</vt:lpstr>
      <vt:lpstr>المقرر مبادئ علم التربة  استاذ المادة المدرس الدكتور رشاد عادل عمران قسم علوم التربة والموارد المائية كلية الزراعة  جامعة البصرة  العراق rashadomran74@yahoo.com </vt:lpstr>
      <vt:lpstr> المحاضرة الاولى :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المقرر مبادئ علم التربة  استاذ المادة المدرس الدكتور رشاد عادل عمران قسم علوم التربة والموارد المائية كلية الزراعة  جامعة البصرة  العراق rashadomran74@yahoo.com </dc:title>
  <dc:creator>Windows User</dc:creator>
  <cp:lastModifiedBy>Windows User</cp:lastModifiedBy>
  <cp:revision>2</cp:revision>
  <dcterms:created xsi:type="dcterms:W3CDTF">2020-01-17T15:09:43Z</dcterms:created>
  <dcterms:modified xsi:type="dcterms:W3CDTF">2020-05-06T11:26:12Z</dcterms:modified>
</cp:coreProperties>
</file>